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0" autoAdjust="0"/>
  </p:normalViewPr>
  <p:slideViewPr>
    <p:cSldViewPr snapToObjects="1">
      <p:cViewPr varScale="1">
        <p:scale>
          <a:sx n="108" d="100"/>
          <a:sy n="108" d="100"/>
        </p:scale>
        <p:origin x="1698" y="114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.student.pwr.edu.p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s.pwr.edu.pl/wp-content/uploads/2020/09/ENG-1.-PROCEDURE-FOR-ACCOMMODATION-IN-DORMITORIES.pdf" TargetMode="External"/><Relationship Id="rId2" Type="http://schemas.openxmlformats.org/officeDocument/2006/relationships/hyperlink" Target="https://prs.pwr.edu.pl/wp-content/uploads/2020/09/ENG-3.-PROVISIONS-REGULATING-THE-FUNCTIONING-OF-DORM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s.pwr.edu.pl/" TargetMode="External"/><Relationship Id="rId4" Type="http://schemas.openxmlformats.org/officeDocument/2006/relationships/hyperlink" Target="https://prs.pwr.edu.pl/wp-content/uploads/2020/09/ENG-2.-OPERATING-PROCEDURE-IN-CASE-OF-SUSPECTED-INFECTIO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ctr"/>
            <a:r>
              <a:rPr lang="en-US" sz="4500" dirty="0">
                <a:latin typeface="+mn-lt"/>
              </a:rPr>
              <a:t>Dormitories</a:t>
            </a:r>
            <a:br>
              <a:rPr lang="pl-PL" sz="4500" dirty="0">
                <a:latin typeface="+mn-lt"/>
              </a:rPr>
            </a:br>
            <a:r>
              <a:rPr lang="en-US" sz="4500" dirty="0">
                <a:latin typeface="+mn-lt"/>
              </a:rPr>
              <a:t>at</a:t>
            </a:r>
            <a:br>
              <a:rPr lang="pl-PL" sz="4500" dirty="0">
                <a:latin typeface="+mn-lt"/>
              </a:rPr>
            </a:br>
            <a:r>
              <a:rPr lang="en-US" sz="4500" dirty="0" err="1">
                <a:latin typeface="+mn-lt"/>
              </a:rPr>
              <a:t>Wroc</a:t>
            </a:r>
            <a:r>
              <a:rPr lang="pl-PL" sz="4500" dirty="0">
                <a:latin typeface="+mn-lt"/>
              </a:rPr>
              <a:t>l</a:t>
            </a:r>
            <a:r>
              <a:rPr lang="en-US" sz="4500" dirty="0">
                <a:latin typeface="+mn-lt"/>
              </a:rPr>
              <a:t>aw University of </a:t>
            </a:r>
            <a:r>
              <a:rPr lang="pl-PL" sz="4500" dirty="0">
                <a:latin typeface="+mn-lt"/>
              </a:rPr>
              <a:t>Science and </a:t>
            </a:r>
            <a:r>
              <a:rPr lang="en-US" sz="4500" dirty="0">
                <a:latin typeface="+mn-lt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During accommodation, remember not to do </a:t>
            </a:r>
            <a:endParaRPr lang="pl-PL" sz="3000" dirty="0"/>
          </a:p>
          <a:p>
            <a:pPr marL="0" indent="0">
              <a:buNone/>
            </a:pPr>
            <a:r>
              <a:rPr lang="pl-PL" sz="3000" dirty="0" err="1"/>
              <a:t>this</a:t>
            </a:r>
            <a:r>
              <a:rPr lang="pl-PL" sz="3000" dirty="0"/>
              <a:t> – </a:t>
            </a:r>
            <a:r>
              <a:rPr lang="pl-PL" sz="3000" dirty="0" err="1"/>
              <a:t>you</a:t>
            </a:r>
            <a:r>
              <a:rPr lang="pl-PL" sz="3000" dirty="0"/>
              <a:t> </a:t>
            </a:r>
            <a:r>
              <a:rPr lang="pl-PL" sz="3000" dirty="0" err="1"/>
              <a:t>can</a:t>
            </a:r>
            <a:r>
              <a:rPr lang="pl-PL" sz="3000" dirty="0"/>
              <a:t> </a:t>
            </a:r>
            <a:r>
              <a:rPr lang="pl-PL" sz="3000" dirty="0" err="1"/>
              <a:t>lose</a:t>
            </a:r>
            <a:r>
              <a:rPr lang="pl-PL" sz="3000" dirty="0"/>
              <a:t> </a:t>
            </a:r>
            <a:br>
              <a:rPr lang="pl-PL" sz="3000" dirty="0"/>
            </a:br>
            <a:r>
              <a:rPr lang="pl-PL" sz="3000" dirty="0"/>
              <a:t>240 zł from </a:t>
            </a:r>
            <a:r>
              <a:rPr lang="pl-PL" sz="3000" dirty="0" err="1"/>
              <a:t>your</a:t>
            </a:r>
            <a:r>
              <a:rPr lang="pl-PL" sz="3000" dirty="0"/>
              <a:t> </a:t>
            </a:r>
            <a:r>
              <a:rPr lang="pl-PL" sz="3000" dirty="0" err="1"/>
              <a:t>deposit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1592796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8276564" cy="576064"/>
          </a:xfrm>
        </p:spPr>
        <p:txBody>
          <a:bodyPr/>
          <a:lstStyle/>
          <a:p>
            <a:pPr marL="0" indent="0">
              <a:buNone/>
            </a:pPr>
            <a:r>
              <a:rPr lang="pl-PL" sz="2700" dirty="0"/>
              <a:t>and </a:t>
            </a:r>
            <a:r>
              <a:rPr lang="pl-PL" sz="2700" dirty="0" err="1"/>
              <a:t>this</a:t>
            </a:r>
            <a:r>
              <a:rPr lang="pl-PL" sz="2700" dirty="0"/>
              <a:t> …</a:t>
            </a:r>
          </a:p>
          <a:p>
            <a:pPr marL="0" indent="0">
              <a:buNone/>
            </a:pPr>
            <a:r>
              <a:rPr lang="pl-PL" sz="2700" dirty="0"/>
              <a:t>– </a:t>
            </a:r>
            <a:r>
              <a:rPr lang="pl-PL" sz="2700" dirty="0" err="1"/>
              <a:t>abandoned</a:t>
            </a:r>
            <a:r>
              <a:rPr lang="pl-PL" sz="2700" dirty="0"/>
              <a:t> </a:t>
            </a:r>
            <a:r>
              <a:rPr lang="pl-PL" sz="2700" dirty="0" err="1"/>
              <a:t>dirty</a:t>
            </a:r>
            <a:r>
              <a:rPr lang="pl-PL" sz="2700" dirty="0"/>
              <a:t> </a:t>
            </a:r>
            <a:r>
              <a:rPr lang="pl-PL" sz="2700" dirty="0" err="1"/>
              <a:t>kitchenware</a:t>
            </a:r>
            <a:r>
              <a:rPr lang="pl-PL" sz="2700" dirty="0"/>
              <a:t> </a:t>
            </a:r>
            <a:r>
              <a:rPr lang="pl-PL" sz="2700" dirty="0" err="1"/>
              <a:t>will</a:t>
            </a:r>
            <a:r>
              <a:rPr lang="pl-PL" sz="2700" dirty="0"/>
              <a:t> be </a:t>
            </a:r>
            <a:r>
              <a:rPr lang="pl-PL" sz="2700" dirty="0" err="1"/>
              <a:t>thrown</a:t>
            </a:r>
            <a:r>
              <a:rPr lang="pl-PL" sz="2700" dirty="0"/>
              <a:t> out!!! 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304764"/>
            <a:ext cx="8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4" y="285269"/>
            <a:ext cx="83684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600" b="0" dirty="0"/>
              <a:t>and </a:t>
            </a:r>
            <a:r>
              <a:rPr lang="pl-PL" sz="2600" b="0" dirty="0" err="1"/>
              <a:t>this</a:t>
            </a:r>
            <a:r>
              <a:rPr lang="pl-PL" sz="2600" b="0" dirty="0"/>
              <a:t>…</a:t>
            </a:r>
            <a:br>
              <a:rPr lang="pl-PL" sz="2600" b="0" dirty="0"/>
            </a:br>
            <a:r>
              <a:rPr lang="pl-PL" sz="2600" b="0" dirty="0"/>
              <a:t>- </a:t>
            </a:r>
            <a:r>
              <a:rPr lang="pl-PL" sz="2600" b="0" dirty="0" err="1"/>
              <a:t>if</a:t>
            </a:r>
            <a:r>
              <a:rPr lang="pl-PL" sz="2600" b="0" dirty="0"/>
              <a:t> </a:t>
            </a:r>
            <a:r>
              <a:rPr lang="pl-PL" sz="2600" b="0" dirty="0" err="1"/>
              <a:t>you</a:t>
            </a:r>
            <a:r>
              <a:rPr lang="pl-PL" sz="2600" b="0" dirty="0"/>
              <a:t> </a:t>
            </a:r>
            <a:r>
              <a:rPr lang="pl-PL" sz="2600" b="0" dirty="0" err="1"/>
              <a:t>don’t</a:t>
            </a:r>
            <a:r>
              <a:rPr lang="pl-PL" sz="2600" b="0" dirty="0"/>
              <a:t> want to </a:t>
            </a:r>
            <a:r>
              <a:rPr lang="pl-PL" sz="2600" b="0" dirty="0" err="1"/>
              <a:t>lose</a:t>
            </a:r>
            <a:r>
              <a:rPr lang="pl-PL" sz="2600" b="0" dirty="0"/>
              <a:t> </a:t>
            </a:r>
            <a:r>
              <a:rPr lang="pl-PL" sz="2600" b="0" dirty="0" err="1"/>
              <a:t>your</a:t>
            </a:r>
            <a:r>
              <a:rPr lang="pl-PL" sz="2600" b="0" dirty="0"/>
              <a:t> place in </a:t>
            </a:r>
            <a:r>
              <a:rPr lang="pl-PL" sz="2600" b="0" dirty="0" err="1"/>
              <a:t>dormitory</a:t>
            </a:r>
            <a:endParaRPr lang="pl-PL" sz="2600" b="0" dirty="0"/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 err="1"/>
              <a:t>Thank</a:t>
            </a:r>
            <a:r>
              <a:rPr lang="pl-PL" sz="4000" dirty="0"/>
              <a:t> </a:t>
            </a:r>
            <a:r>
              <a:rPr lang="pl-PL" sz="4000" dirty="0" err="1"/>
              <a:t>you</a:t>
            </a:r>
            <a:r>
              <a:rPr lang="pl-PL" sz="4000" dirty="0"/>
              <a:t> for </a:t>
            </a:r>
            <a:r>
              <a:rPr lang="pl-PL" sz="4000" dirty="0" err="1"/>
              <a:t>your</a:t>
            </a:r>
            <a:r>
              <a:rPr lang="pl-PL" sz="4000" dirty="0"/>
              <a:t> </a:t>
            </a:r>
            <a:r>
              <a:rPr lang="pl-PL" sz="4000" dirty="0" err="1"/>
              <a:t>attention</a:t>
            </a:r>
            <a:r>
              <a:rPr lang="pl-PL" sz="4000" dirty="0"/>
              <a:t> 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https://jsos.pwr.edu.pl/</a:t>
            </a:r>
          </a:p>
          <a:p>
            <a:pPr marL="0" indent="0">
              <a:buNone/>
            </a:pPr>
            <a:r>
              <a:rPr lang="pl-PL" sz="4000" dirty="0"/>
              <a:t>https://edukacja.pwr.wroc.pl/</a:t>
            </a:r>
          </a:p>
          <a:p>
            <a:pPr marL="0" indent="0">
              <a:buNone/>
            </a:pPr>
            <a:r>
              <a:rPr lang="pl-PL" sz="4000" dirty="0"/>
              <a:t>https://s.student.pwr.edu.pl/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 err="1"/>
              <a:t>Important</a:t>
            </a:r>
            <a:r>
              <a:rPr lang="pl-PL" sz="4000" dirty="0"/>
              <a:t> </a:t>
            </a:r>
            <a:r>
              <a:rPr lang="pl-PL" sz="4000" dirty="0" err="1"/>
              <a:t>websites</a:t>
            </a:r>
            <a:r>
              <a:rPr lang="pl-PL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F7526-DEA2-48A8-84B7-580A0263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512676"/>
            <a:ext cx="7535862" cy="719138"/>
          </a:xfrm>
        </p:spPr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I </a:t>
            </a:r>
            <a:r>
              <a:rPr lang="pl-PL" dirty="0" err="1"/>
              <a:t>take</a:t>
            </a:r>
            <a:r>
              <a:rPr lang="pl-PL" dirty="0"/>
              <a:t> to </a:t>
            </a:r>
            <a:r>
              <a:rPr lang="pl-PL" dirty="0" err="1"/>
              <a:t>dormitory</a:t>
            </a:r>
            <a:r>
              <a:rPr lang="pl-PL" dirty="0"/>
              <a:t> 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668181-BA24-4B15-90E9-38772B31FEB3}"/>
              </a:ext>
            </a:extLst>
          </p:cNvPr>
          <p:cNvSpPr/>
          <p:nvPr/>
        </p:nvSpPr>
        <p:spPr>
          <a:xfrm>
            <a:off x="899592" y="162880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dirty="0"/>
              <a:t>-  </a:t>
            </a:r>
            <a:r>
              <a:rPr lang="pl-PL" sz="2800" b="0" dirty="0" err="1"/>
              <a:t>bedding</a:t>
            </a:r>
            <a:r>
              <a:rPr lang="pl-PL" sz="2800" b="0" dirty="0"/>
              <a:t> </a:t>
            </a:r>
            <a:r>
              <a:rPr lang="pl-PL" sz="2800" b="0" dirty="0" err="1"/>
              <a:t>linen</a:t>
            </a:r>
            <a:r>
              <a:rPr lang="pl-PL" sz="2800" b="0" dirty="0"/>
              <a:t>, </a:t>
            </a:r>
            <a:r>
              <a:rPr lang="pl-PL" sz="2800" b="0" dirty="0" err="1"/>
              <a:t>duvet</a:t>
            </a:r>
            <a:r>
              <a:rPr lang="pl-PL" sz="2800" b="0" dirty="0"/>
              <a:t>, </a:t>
            </a:r>
            <a:r>
              <a:rPr lang="pl-PL" sz="2800" b="0" dirty="0" err="1"/>
              <a:t>pillow</a:t>
            </a:r>
            <a:r>
              <a:rPr lang="pl-PL" sz="2800" b="0" dirty="0"/>
              <a:t>;</a:t>
            </a:r>
            <a:br>
              <a:rPr lang="pl-PL" sz="2800" b="0" dirty="0"/>
            </a:br>
            <a:r>
              <a:rPr lang="pl-PL" sz="2800" b="0" dirty="0"/>
              <a:t>-  </a:t>
            </a:r>
            <a:r>
              <a:rPr lang="pl-PL" sz="2800" b="0" dirty="0" err="1"/>
              <a:t>kitchenware</a:t>
            </a:r>
            <a:r>
              <a:rPr lang="pl-PL" sz="2800" b="0" dirty="0"/>
              <a:t> (</a:t>
            </a:r>
            <a:r>
              <a:rPr lang="pl-PL" sz="2800" b="0" dirty="0" err="1"/>
              <a:t>dishes</a:t>
            </a:r>
            <a:r>
              <a:rPr lang="pl-PL" sz="2800" b="0" dirty="0"/>
              <a:t>, </a:t>
            </a:r>
            <a:r>
              <a:rPr lang="pl-PL" sz="2800" b="0" dirty="0" err="1"/>
              <a:t>pots</a:t>
            </a:r>
            <a:r>
              <a:rPr lang="pl-PL" sz="2800" b="0" dirty="0"/>
              <a:t>, </a:t>
            </a:r>
            <a:r>
              <a:rPr lang="pl-PL" sz="2800" b="0" dirty="0" err="1"/>
              <a:t>cutlery</a:t>
            </a:r>
            <a:r>
              <a:rPr lang="pl-PL" sz="2800" b="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00145522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877E2-44E7-40AC-99C6-37DCD6F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811212"/>
            <a:ext cx="7535862" cy="719138"/>
          </a:xfrm>
        </p:spPr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to </a:t>
            </a:r>
            <a:r>
              <a:rPr lang="pl-PL" dirty="0" err="1"/>
              <a:t>contact</a:t>
            </a:r>
            <a:r>
              <a:rPr lang="pl-PL" dirty="0"/>
              <a:t>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FC67B6-750C-4921-93F6-B43E1C87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/>
              <a:t>Dormitory</a:t>
            </a:r>
            <a:r>
              <a:rPr lang="pl-PL" dirty="0"/>
              <a:t> Manager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Dormitories</a:t>
            </a:r>
            <a:r>
              <a:rPr lang="pl-PL" dirty="0"/>
              <a:t> </a:t>
            </a:r>
            <a:r>
              <a:rPr lang="pl-PL" dirty="0" err="1"/>
              <a:t>Reception</a:t>
            </a:r>
            <a:r>
              <a:rPr lang="pl-PL" dirty="0"/>
              <a:t> (T15, T22)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r>
              <a:rPr lang="pl-PL" dirty="0"/>
              <a:t>Student Information Office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International Relations Office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63676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938" y="1268413"/>
            <a:ext cx="7535862" cy="4778375"/>
          </a:xfrm>
        </p:spPr>
        <p:txBody>
          <a:bodyPr/>
          <a:lstStyle/>
          <a:p>
            <a:r>
              <a:rPr lang="en-US" sz="1800" dirty="0"/>
              <a:t>read</a:t>
            </a:r>
            <a:r>
              <a:rPr lang="pl-PL" sz="1800" dirty="0"/>
              <a:t> </a:t>
            </a:r>
            <a:r>
              <a:rPr lang="en-US" sz="1800" dirty="0"/>
              <a:t>Rules and Regulations of Dormitories</a:t>
            </a:r>
            <a:r>
              <a:rPr lang="pl-PL" sz="1800" dirty="0"/>
              <a:t> </a:t>
            </a:r>
            <a:r>
              <a:rPr lang="en-US" sz="1800" dirty="0"/>
              <a:t>at </a:t>
            </a:r>
            <a:r>
              <a:rPr lang="en-US" sz="1800" dirty="0" err="1"/>
              <a:t>Wroc</a:t>
            </a:r>
            <a:r>
              <a:rPr lang="pl-PL" sz="1800" dirty="0"/>
              <a:t>l</a:t>
            </a:r>
            <a:r>
              <a:rPr lang="en-US" sz="1800" dirty="0"/>
              <a:t>aw University of </a:t>
            </a:r>
            <a:r>
              <a:rPr lang="pl-PL" sz="1800" dirty="0"/>
              <a:t>Science and </a:t>
            </a:r>
            <a:r>
              <a:rPr lang="en-US" sz="1800" dirty="0"/>
              <a:t>Technology</a:t>
            </a:r>
            <a:endParaRPr lang="pl-PL" sz="1800" dirty="0"/>
          </a:p>
          <a:p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not </a:t>
            </a:r>
            <a:r>
              <a:rPr lang="pl-PL" sz="1800" dirty="0" err="1"/>
              <a:t>possible</a:t>
            </a:r>
            <a:r>
              <a:rPr lang="pl-PL" sz="1800" dirty="0"/>
              <a:t> to </a:t>
            </a:r>
            <a:r>
              <a:rPr lang="pl-PL" sz="1800" dirty="0" err="1"/>
              <a:t>change</a:t>
            </a:r>
            <a:r>
              <a:rPr lang="pl-PL" sz="1800" dirty="0"/>
              <a:t> the </a:t>
            </a:r>
            <a:r>
              <a:rPr lang="pl-PL" sz="1800" dirty="0" err="1"/>
              <a:t>dormitory</a:t>
            </a:r>
            <a:r>
              <a:rPr lang="pl-PL" sz="1800" dirty="0"/>
              <a:t> and </a:t>
            </a:r>
            <a:r>
              <a:rPr lang="pl-PL" sz="1800" dirty="0" err="1"/>
              <a:t>room</a:t>
            </a:r>
            <a:r>
              <a:rPr lang="pl-PL" sz="1800" dirty="0"/>
              <a:t> </a:t>
            </a:r>
            <a:r>
              <a:rPr lang="pl-PL" sz="1800" dirty="0" err="1"/>
              <a:t>after</a:t>
            </a:r>
            <a:r>
              <a:rPr lang="pl-PL" sz="1800" dirty="0"/>
              <a:t> </a:t>
            </a:r>
            <a:r>
              <a:rPr lang="pl-PL" sz="1800" dirty="0" err="1"/>
              <a:t>checking</a:t>
            </a:r>
            <a:r>
              <a:rPr lang="pl-PL" sz="1800" dirty="0"/>
              <a:t> in</a:t>
            </a:r>
          </a:p>
          <a:p>
            <a:r>
              <a:rPr lang="pl-PL" sz="1800" dirty="0" err="1"/>
              <a:t>pay</a:t>
            </a:r>
            <a:r>
              <a:rPr lang="pl-PL" sz="1800" dirty="0"/>
              <a:t> the </a:t>
            </a:r>
            <a:r>
              <a:rPr lang="pl-PL" sz="1800" dirty="0" err="1"/>
              <a:t>deposit</a:t>
            </a:r>
            <a:r>
              <a:rPr lang="pl-PL" sz="1800" dirty="0"/>
              <a:t>  </a:t>
            </a:r>
            <a:endParaRPr lang="en-US" sz="1800" dirty="0"/>
          </a:p>
          <a:p>
            <a:r>
              <a:rPr lang="en-US" sz="1800" dirty="0"/>
              <a:t>sign your individual contract</a:t>
            </a:r>
            <a:endParaRPr lang="pl-PL" sz="1800" dirty="0"/>
          </a:p>
          <a:p>
            <a:r>
              <a:rPr lang="en-US" sz="1800" dirty="0"/>
              <a:t>pay fee for a place in a dormitory till 15th of each month</a:t>
            </a:r>
            <a:endParaRPr lang="pl-PL" sz="1800" dirty="0"/>
          </a:p>
          <a:p>
            <a:r>
              <a:rPr lang="pl-PL" sz="1800" dirty="0"/>
              <a:t>c</a:t>
            </a:r>
            <a:r>
              <a:rPr lang="en-US" sz="1800" dirty="0"/>
              <a:t>lean your room and common area you use</a:t>
            </a:r>
            <a:endParaRPr lang="pl-PL" sz="1800" dirty="0"/>
          </a:p>
          <a:p>
            <a:r>
              <a:rPr lang="en-US" sz="1800" dirty="0"/>
              <a:t>segregate and throw rubbish outside a building in designated areas</a:t>
            </a:r>
            <a:endParaRPr lang="pl-PL" sz="1800" dirty="0"/>
          </a:p>
          <a:p>
            <a:r>
              <a:rPr lang="en-US" sz="1800" dirty="0"/>
              <a:t>respect your surroundings and neighbors, especially after the night quiet hours</a:t>
            </a:r>
            <a:r>
              <a:rPr lang="pl-PL" sz="1800" dirty="0"/>
              <a:t> (23:00 – 7:00)</a:t>
            </a:r>
          </a:p>
          <a:p>
            <a:r>
              <a:rPr lang="pl-PL" sz="1800" dirty="0" err="1"/>
              <a:t>keep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thing</a:t>
            </a:r>
            <a:r>
              <a:rPr lang="pl-PL" sz="1800" dirty="0"/>
              <a:t> </a:t>
            </a:r>
            <a:r>
              <a:rPr lang="pl-PL" sz="1800" dirty="0" err="1"/>
              <a:t>inside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room</a:t>
            </a:r>
            <a:r>
              <a:rPr lang="pl-PL" sz="1800" dirty="0"/>
              <a:t> (</a:t>
            </a:r>
            <a:r>
              <a:rPr lang="pl-PL" sz="1800" dirty="0" err="1"/>
              <a:t>e.g</a:t>
            </a:r>
            <a:r>
              <a:rPr lang="pl-PL" sz="1800" dirty="0"/>
              <a:t> </a:t>
            </a:r>
            <a:r>
              <a:rPr lang="pl-PL" sz="1800" dirty="0" err="1"/>
              <a:t>shoes</a:t>
            </a:r>
            <a:r>
              <a:rPr lang="pl-PL" sz="1800" dirty="0"/>
              <a:t>, </a:t>
            </a:r>
            <a:r>
              <a:rPr lang="pl-PL" sz="1800" dirty="0" err="1"/>
              <a:t>clothes</a:t>
            </a:r>
            <a:r>
              <a:rPr lang="pl-PL" sz="1800" dirty="0"/>
              <a:t> </a:t>
            </a:r>
            <a:r>
              <a:rPr lang="pl-PL" sz="1800" dirty="0" err="1"/>
              <a:t>dryers</a:t>
            </a:r>
            <a:r>
              <a:rPr lang="pl-PL" sz="1800" dirty="0"/>
              <a:t>, </a:t>
            </a:r>
            <a:r>
              <a:rPr lang="pl-PL" sz="1800" dirty="0" err="1"/>
              <a:t>rubbish</a:t>
            </a:r>
            <a:r>
              <a:rPr lang="pl-PL" sz="1800" dirty="0"/>
              <a:t>)</a:t>
            </a:r>
          </a:p>
          <a:p>
            <a:r>
              <a:rPr lang="pl-PL" sz="1800" dirty="0" err="1"/>
              <a:t>remember</a:t>
            </a:r>
            <a:r>
              <a:rPr lang="pl-PL" sz="1800" dirty="0"/>
              <a:t> to </a:t>
            </a:r>
            <a:r>
              <a:rPr lang="pl-PL" sz="1800" dirty="0" err="1"/>
              <a:t>always</a:t>
            </a:r>
            <a:r>
              <a:rPr lang="pl-PL" sz="1800" dirty="0"/>
              <a:t> lock the </a:t>
            </a:r>
            <a:r>
              <a:rPr lang="pl-PL" sz="1800" dirty="0" err="1"/>
              <a:t>doors</a:t>
            </a:r>
            <a:r>
              <a:rPr lang="pl-PL" sz="1800" dirty="0"/>
              <a:t> </a:t>
            </a:r>
            <a:r>
              <a:rPr lang="pl-PL" sz="1800" dirty="0" err="1"/>
              <a:t>when</a:t>
            </a:r>
            <a:r>
              <a:rPr lang="pl-PL" sz="1800" dirty="0"/>
              <a:t>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leaving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room</a:t>
            </a:r>
            <a:r>
              <a:rPr lang="pl-PL" sz="1800" dirty="0"/>
              <a:t> </a:t>
            </a:r>
          </a:p>
          <a:p>
            <a:pPr marL="0" indent="0">
              <a:buNone/>
            </a:pPr>
            <a:r>
              <a:rPr lang="pl-PL" sz="1800" dirty="0"/>
              <a:t>     </a:t>
            </a:r>
            <a:r>
              <a:rPr lang="pl-PL" sz="1800" dirty="0" err="1"/>
              <a:t>or</a:t>
            </a:r>
            <a:r>
              <a:rPr lang="pl-PL" sz="1800" dirty="0"/>
              <a:t> residential module</a:t>
            </a: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8ECA4-8724-42ED-9AC4-DB616742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37628"/>
            <a:ext cx="7535862" cy="1295549"/>
          </a:xfrm>
        </p:spPr>
        <p:txBody>
          <a:bodyPr/>
          <a:lstStyle/>
          <a:p>
            <a:pPr algn="ctr"/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pay</a:t>
            </a:r>
            <a:r>
              <a:rPr lang="pl-PL" dirty="0"/>
              <a:t> the </a:t>
            </a:r>
            <a:r>
              <a:rPr lang="pl-PL" dirty="0" err="1"/>
              <a:t>deposit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checking</a:t>
            </a:r>
            <a:r>
              <a:rPr lang="pl-PL" dirty="0"/>
              <a:t> in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452E73-2F04-4412-A8F7-EBA5CD2F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276872"/>
            <a:ext cx="7535862" cy="37699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Account number:  </a:t>
            </a:r>
            <a:r>
              <a:rPr lang="en-US" b="1" dirty="0"/>
              <a:t>03 1090 2402 0000 0001 3128 5288</a:t>
            </a:r>
            <a:endParaRPr lang="pl-PL" b="1" dirty="0"/>
          </a:p>
          <a:p>
            <a:pPr marL="0" indent="0">
              <a:buNone/>
            </a:pPr>
            <a:r>
              <a:rPr lang="en-GB" dirty="0"/>
              <a:t>Transfer title should contain following information: Name and surname, student ID number, </a:t>
            </a:r>
            <a:r>
              <a:rPr lang="pl-PL" dirty="0"/>
              <a:t>d</a:t>
            </a:r>
            <a:r>
              <a:rPr lang="en-GB" dirty="0" err="1"/>
              <a:t>ormitory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en-GB" dirty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GB" dirty="0"/>
              <a:t>If you transfer the deposit, please take the confirmation of the payment with you and present it to the manager of the dormitory upon check-in.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52119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4069" y="1256666"/>
            <a:ext cx="7535862" cy="4778375"/>
          </a:xfrm>
        </p:spPr>
        <p:txBody>
          <a:bodyPr/>
          <a:lstStyle/>
          <a:p>
            <a:pPr marL="0" indent="0">
              <a:buNone/>
            </a:pPr>
            <a:endParaRPr lang="pl-PL" sz="1800" dirty="0"/>
          </a:p>
          <a:p>
            <a:r>
              <a:rPr lang="en-US" sz="1800" dirty="0"/>
              <a:t>smoking cigarettes inside the dormitory is forbidden</a:t>
            </a:r>
            <a:r>
              <a:rPr lang="pl-PL" sz="1800" dirty="0"/>
              <a:t>, penalty</a:t>
            </a:r>
            <a:br>
              <a:rPr lang="pl-PL" sz="1800" dirty="0"/>
            </a:br>
            <a:r>
              <a:rPr lang="pl-PL" sz="1800" dirty="0"/>
              <a:t>for covering gas detectors is 240 zł</a:t>
            </a:r>
          </a:p>
          <a:p>
            <a:endParaRPr lang="pl-PL" sz="1800" dirty="0"/>
          </a:p>
          <a:p>
            <a:r>
              <a:rPr lang="pl-PL" sz="1800" dirty="0"/>
              <a:t>d</a:t>
            </a:r>
            <a:r>
              <a:rPr lang="en-US" sz="1800" dirty="0"/>
              <a:t>o not leave anything unprotected on the gas stove</a:t>
            </a:r>
            <a:r>
              <a:rPr lang="pl-PL" sz="1800" dirty="0"/>
              <a:t> - it triggers detectors and an alarm– an unjustified call to the firebrigade is a fine up to 1000 zł</a:t>
            </a:r>
          </a:p>
          <a:p>
            <a:endParaRPr lang="pl-PL" sz="1800" dirty="0"/>
          </a:p>
          <a:p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will</a:t>
            </a:r>
            <a:r>
              <a:rPr lang="pl-PL" sz="1800" dirty="0"/>
              <a:t> </a:t>
            </a:r>
            <a:r>
              <a:rPr lang="pl-PL" sz="1800" dirty="0" err="1"/>
              <a:t>need</a:t>
            </a:r>
            <a:r>
              <a:rPr lang="pl-PL" sz="1800" dirty="0"/>
              <a:t> LAN </a:t>
            </a:r>
            <a:r>
              <a:rPr lang="pl-PL" sz="1800" dirty="0" err="1"/>
              <a:t>cable</a:t>
            </a:r>
            <a:endParaRPr lang="pl-PL" sz="1800" dirty="0"/>
          </a:p>
          <a:p>
            <a:endParaRPr lang="pl-PL" sz="1800" dirty="0"/>
          </a:p>
          <a:p>
            <a:r>
              <a:rPr lang="en-US" sz="1800" dirty="0"/>
              <a:t>check your student email account (</a:t>
            </a:r>
            <a:r>
              <a:rPr lang="en-US" sz="1800" dirty="0">
                <a:hlinkClick r:id="rId2"/>
              </a:rPr>
              <a:t>https://s.student.pwr.edu.pl/</a:t>
            </a:r>
            <a:r>
              <a:rPr lang="en-US" sz="1800" dirty="0"/>
              <a:t>)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no </a:t>
            </a:r>
            <a:r>
              <a:rPr lang="pl-PL" sz="1800" dirty="0" err="1"/>
              <a:t>storage</a:t>
            </a:r>
            <a:r>
              <a:rPr lang="pl-PL" sz="1800" dirty="0"/>
              <a:t> </a:t>
            </a:r>
            <a:r>
              <a:rPr lang="pl-PL" sz="1800" dirty="0" err="1"/>
              <a:t>units</a:t>
            </a:r>
            <a:r>
              <a:rPr lang="pl-PL" sz="1800" dirty="0"/>
              <a:t> </a:t>
            </a:r>
            <a:r>
              <a:rPr lang="pl-PL" sz="1800" dirty="0" err="1"/>
              <a:t>at</a:t>
            </a:r>
            <a:r>
              <a:rPr lang="pl-PL" sz="1800" dirty="0"/>
              <a:t> the </a:t>
            </a:r>
            <a:r>
              <a:rPr lang="pl-PL" sz="1800" dirty="0" err="1"/>
              <a:t>dormitories</a:t>
            </a:r>
            <a:r>
              <a:rPr lang="pl-PL" sz="1800" dirty="0"/>
              <a:t>- </a:t>
            </a:r>
            <a:r>
              <a:rPr lang="pl-PL" sz="1800" dirty="0" err="1"/>
              <a:t>when</a:t>
            </a:r>
            <a:r>
              <a:rPr lang="pl-PL" sz="1800" dirty="0"/>
              <a:t>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leave</a:t>
            </a:r>
            <a:r>
              <a:rPr lang="pl-PL" sz="1800" dirty="0"/>
              <a:t> (</a:t>
            </a:r>
            <a:r>
              <a:rPr lang="pl-PL" sz="1800" dirty="0" err="1"/>
              <a:t>check</a:t>
            </a:r>
            <a:r>
              <a:rPr lang="pl-PL" sz="1800" dirty="0"/>
              <a:t> out)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need</a:t>
            </a:r>
            <a:r>
              <a:rPr lang="pl-PL" sz="1800" dirty="0"/>
              <a:t> to </a:t>
            </a:r>
            <a:r>
              <a:rPr lang="pl-PL" sz="1800" dirty="0" err="1"/>
              <a:t>take</a:t>
            </a:r>
            <a:r>
              <a:rPr lang="pl-PL" sz="1800" dirty="0"/>
              <a:t> </a:t>
            </a:r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belongings</a:t>
            </a:r>
            <a:r>
              <a:rPr lang="pl-PL" sz="1800" dirty="0"/>
              <a:t> with </a:t>
            </a:r>
            <a:r>
              <a:rPr lang="pl-PL" sz="1800" dirty="0" err="1"/>
              <a:t>you</a:t>
            </a:r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AFCD39-70E3-4530-8340-9EF1EC04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844"/>
            <a:ext cx="7535862" cy="719138"/>
          </a:xfrm>
        </p:spPr>
        <p:txBody>
          <a:bodyPr/>
          <a:lstStyle/>
          <a:p>
            <a:r>
              <a:rPr lang="pl-PL" dirty="0" err="1"/>
              <a:t>Registration</a:t>
            </a:r>
            <a:r>
              <a:rPr lang="pl-PL" dirty="0"/>
              <a:t> of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pl-PL" dirty="0"/>
              <a:t>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83D62-D44E-43AD-A663-81CA9008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492897"/>
            <a:ext cx="7535862" cy="291632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en-US" dirty="0"/>
              <a:t>is an obligation in Poland</a:t>
            </a:r>
            <a:r>
              <a:rPr lang="pl-PL" dirty="0"/>
              <a:t> of </a:t>
            </a:r>
            <a:r>
              <a:rPr lang="pl-PL" dirty="0" err="1"/>
              <a:t>registration</a:t>
            </a:r>
            <a:r>
              <a:rPr lang="pl-PL" dirty="0"/>
              <a:t> of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en-US" dirty="0"/>
              <a:t>.</a:t>
            </a: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to register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en-US" dirty="0"/>
              <a:t>, please report to the City Hall with the temporary residence application form.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-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recive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pl-PL" dirty="0"/>
              <a:t> form in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dormitory</a:t>
            </a: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-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en-US" dirty="0"/>
              <a:t>obligation applies not only to student </a:t>
            </a:r>
            <a:r>
              <a:rPr lang="pl-PL" dirty="0" err="1"/>
              <a:t>staying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Dormitories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30778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All students planning to stay in Student Dormitories are required to read and follow these rules.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u="sng" dirty="0">
                <a:hlinkClick r:id="rId2"/>
              </a:rPr>
              <a:t>Provisions regulating the functioning of WUST dormitories and guest rooms in connection with counteracting  SARS-CoV-2 spread.</a:t>
            </a:r>
            <a:endParaRPr lang="en-US" dirty="0"/>
          </a:p>
          <a:p>
            <a:r>
              <a:rPr lang="en-US" u="sng" dirty="0">
                <a:hlinkClick r:id="rId3"/>
              </a:rPr>
              <a:t>Procedure for accommodation in dormitories of </a:t>
            </a:r>
            <a:r>
              <a:rPr lang="en-US" u="sng" dirty="0" err="1">
                <a:hlinkClick r:id="rId3"/>
              </a:rPr>
              <a:t>Wrocław</a:t>
            </a:r>
            <a:r>
              <a:rPr lang="en-US" u="sng" dirty="0">
                <a:hlinkClick r:id="rId3"/>
              </a:rPr>
              <a:t> University of Science and Technology – PDF.</a:t>
            </a:r>
            <a:endParaRPr lang="en-US" dirty="0"/>
          </a:p>
          <a:p>
            <a:r>
              <a:rPr lang="en-US" u="sng" dirty="0">
                <a:hlinkClick r:id="rId4"/>
              </a:rPr>
              <a:t>Operating procedure in case of suspected SARS-CoV-2  infection in </a:t>
            </a:r>
            <a:r>
              <a:rPr lang="en-US" u="sng" dirty="0" err="1">
                <a:hlinkClick r:id="rId4"/>
              </a:rPr>
              <a:t>wust</a:t>
            </a:r>
            <a:r>
              <a:rPr lang="en-US" u="sng" dirty="0">
                <a:hlinkClick r:id="rId4"/>
              </a:rPr>
              <a:t> dormitories – PDF.</a:t>
            </a:r>
            <a:endParaRPr lang="pl-PL" u="sng" dirty="0"/>
          </a:p>
          <a:p>
            <a:endParaRPr lang="pl-PL" u="sng" dirty="0"/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dirty="0" err="1"/>
              <a:t>documents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website</a:t>
            </a:r>
            <a:r>
              <a:rPr lang="pl-PL" dirty="0"/>
              <a:t> </a:t>
            </a:r>
            <a:r>
              <a:rPr lang="pl-PL" dirty="0">
                <a:hlinkClick r:id="rId5"/>
              </a:rPr>
              <a:t>https://prs.pwr.edu.pl/</a:t>
            </a:r>
            <a:r>
              <a:rPr lang="pl-PL" dirty="0"/>
              <a:t>)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R</a:t>
            </a:r>
            <a:r>
              <a:rPr lang="en-US" sz="3000" dirty="0" err="1"/>
              <a:t>emember</a:t>
            </a:r>
            <a:r>
              <a:rPr lang="en-US" sz="3000" dirty="0"/>
              <a:t> to apply for dormitory </a:t>
            </a:r>
            <a:r>
              <a:rPr lang="pl-PL" sz="3000" dirty="0"/>
              <a:t>for </a:t>
            </a:r>
            <a:r>
              <a:rPr lang="pl-PL" sz="3000" dirty="0" err="1"/>
              <a:t>next</a:t>
            </a:r>
            <a:r>
              <a:rPr lang="pl-PL" sz="3000" dirty="0"/>
              <a:t> </a:t>
            </a:r>
            <a:r>
              <a:rPr lang="pl-PL" sz="3000" dirty="0" err="1"/>
              <a:t>academic</a:t>
            </a:r>
            <a:r>
              <a:rPr lang="pl-PL" sz="3000" dirty="0"/>
              <a:t> </a:t>
            </a:r>
            <a:r>
              <a:rPr lang="pl-PL" sz="3000" dirty="0" err="1"/>
              <a:t>year</a:t>
            </a:r>
            <a:r>
              <a:rPr lang="pl-PL" sz="3000" dirty="0"/>
              <a:t> via Edukacja.CL system</a:t>
            </a:r>
            <a:r>
              <a:rPr lang="en-US" sz="3000" dirty="0"/>
              <a:t>!</a:t>
            </a:r>
            <a:endParaRPr lang="pl-PL" sz="3000" dirty="0"/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 err="1"/>
              <a:t>Detailed</a:t>
            </a:r>
            <a:r>
              <a:rPr lang="pl-PL" sz="3000" dirty="0"/>
              <a:t> </a:t>
            </a:r>
            <a:r>
              <a:rPr lang="pl-PL" sz="3000" dirty="0" err="1"/>
              <a:t>information</a:t>
            </a:r>
            <a:r>
              <a:rPr lang="pl-PL" sz="3000" dirty="0"/>
              <a:t> </a:t>
            </a:r>
            <a:r>
              <a:rPr lang="pl-PL" sz="3000" dirty="0" err="1"/>
              <a:t>will</a:t>
            </a:r>
            <a:r>
              <a:rPr lang="pl-PL" sz="3000" dirty="0"/>
              <a:t> be </a:t>
            </a:r>
            <a:r>
              <a:rPr lang="pl-PL" sz="3000" dirty="0" err="1"/>
              <a:t>published</a:t>
            </a:r>
            <a:r>
              <a:rPr lang="pl-PL" sz="3000" dirty="0"/>
              <a:t> at </a:t>
            </a:r>
            <a:r>
              <a:rPr lang="pl-PL" sz="3000" dirty="0" err="1"/>
              <a:t>website</a:t>
            </a:r>
            <a:r>
              <a:rPr lang="pl-PL" sz="3000" dirty="0"/>
              <a:t> </a:t>
            </a:r>
            <a:r>
              <a:rPr lang="pl-PL" sz="3000" dirty="0">
                <a:hlinkClick r:id="rId2"/>
              </a:rPr>
              <a:t>https://prs.pwr.edu.pl/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5661</TotalTime>
  <Words>612</Words>
  <Application>Microsoft Office PowerPoint</Application>
  <PresentationFormat>Pokaz na ekranie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Dormitories at Wroclaw University of Science and Technology</vt:lpstr>
      <vt:lpstr>What should I take to dormitory ?</vt:lpstr>
      <vt:lpstr>Who to contact ?</vt:lpstr>
      <vt:lpstr>Remember to:</vt:lpstr>
      <vt:lpstr>If you can’t pay the deposit when checking in :</vt:lpstr>
      <vt:lpstr>Remember:</vt:lpstr>
      <vt:lpstr>Registration of Temporary residence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Important websites: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Krystyna Komorowska</cp:lastModifiedBy>
  <cp:revision>356</cp:revision>
  <dcterms:created xsi:type="dcterms:W3CDTF">2007-06-27T10:18:07Z</dcterms:created>
  <dcterms:modified xsi:type="dcterms:W3CDTF">2024-03-05T09:12:39Z</dcterms:modified>
</cp:coreProperties>
</file>