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46F663C-9170-43FD-A1E0-9C21E5C8224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A11745C-00A9-412D-BD5D-AD2F8A3EE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63C-9170-43FD-A1E0-9C21E5C8224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745C-00A9-412D-BD5D-AD2F8A3EE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63C-9170-43FD-A1E0-9C21E5C8224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745C-00A9-412D-BD5D-AD2F8A3EE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63C-9170-43FD-A1E0-9C21E5C8224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745C-00A9-412D-BD5D-AD2F8A3EE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63C-9170-43FD-A1E0-9C21E5C8224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745C-00A9-412D-BD5D-AD2F8A3EE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63C-9170-43FD-A1E0-9C21E5C8224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745C-00A9-412D-BD5D-AD2F8A3EEE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63C-9170-43FD-A1E0-9C21E5C8224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745C-00A9-412D-BD5D-AD2F8A3EEE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63C-9170-43FD-A1E0-9C21E5C8224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745C-00A9-412D-BD5D-AD2F8A3EE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63C-9170-43FD-A1E0-9C21E5C8224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1745C-00A9-412D-BD5D-AD2F8A3EE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46F663C-9170-43FD-A1E0-9C21E5C8224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A11745C-00A9-412D-BD5D-AD2F8A3EE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46F663C-9170-43FD-A1E0-9C21E5C8224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A11745C-00A9-412D-BD5D-AD2F8A3EE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46F663C-9170-43FD-A1E0-9C21E5C8224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11745C-00A9-412D-BD5D-AD2F8A3EEE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.kur@tnm.org.p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Kim jestem ?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53000" y="2119257"/>
            <a:ext cx="3200400" cy="3603812"/>
          </a:xfrm>
        </p:spPr>
        <p:txBody>
          <a:bodyPr>
            <a:normAutofit/>
          </a:bodyPr>
          <a:lstStyle/>
          <a:p>
            <a:r>
              <a:rPr lang="en-US" dirty="0" err="1"/>
              <a:t>mgr</a:t>
            </a:r>
            <a:r>
              <a:rPr lang="en-US" dirty="0"/>
              <a:t> Mateusz Kur, p</a:t>
            </a:r>
            <a:r>
              <a:rPr lang="pl-PL" dirty="0" err="1"/>
              <a:t>sycholog,antropolog</a:t>
            </a:r>
            <a:endParaRPr lang="en-US" dirty="0"/>
          </a:p>
          <a:p>
            <a:r>
              <a:rPr lang="pl-PL" dirty="0"/>
              <a:t>Reprezentuję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Ce</a:t>
            </a:r>
            <a:r>
              <a:rPr lang="pl-PL" b="1" dirty="0" err="1"/>
              <a:t>ntrum</a:t>
            </a:r>
            <a:r>
              <a:rPr lang="pl-PL" b="1" dirty="0"/>
              <a:t> Konsultacji Psychologicznych i Mediacji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3" descr="C:\Users\m.kur\Desktop\zdjęcia Mateusz Kur\MK1_5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437218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5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6965245" cy="1202485"/>
          </a:xfrm>
        </p:spPr>
        <p:txBody>
          <a:bodyPr>
            <a:noAutofit/>
          </a:bodyPr>
          <a:lstStyle/>
          <a:p>
            <a:r>
              <a:rPr lang="pl-PL" sz="3200" b="1" dirty="0"/>
              <a:t>Wsparcie dla studentów/pracowników w zakresie: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fontAlgn="base"/>
            <a:r>
              <a:rPr lang="pl-PL" dirty="0"/>
              <a:t>problemów z adaptacją w nowym miejscu (miasto, uczelnia, akademik)</a:t>
            </a:r>
            <a:endParaRPr lang="en-US" dirty="0"/>
          </a:p>
          <a:p>
            <a:pPr lvl="0" fontAlgn="base"/>
            <a:r>
              <a:rPr lang="pl-PL" dirty="0"/>
              <a:t>rozwiązywania konfliktów w relacjach (z innymi studentami, pracownikami, kadrą dydaktyczną)</a:t>
            </a:r>
          </a:p>
          <a:p>
            <a:pPr lvl="0" fontAlgn="base"/>
            <a:r>
              <a:rPr lang="pl-PL" dirty="0"/>
              <a:t>wypalenia zawodowego</a:t>
            </a:r>
            <a:endParaRPr lang="en-US" dirty="0"/>
          </a:p>
          <a:p>
            <a:pPr lvl="0" fontAlgn="base"/>
            <a:r>
              <a:rPr lang="pl-PL" dirty="0"/>
              <a:t>wyznaczania celów rozwoju –  coaching kariery</a:t>
            </a:r>
            <a:endParaRPr lang="en-US" dirty="0"/>
          </a:p>
          <a:p>
            <a:pPr lvl="0" fontAlgn="base"/>
            <a:r>
              <a:rPr lang="pl-PL" dirty="0"/>
              <a:t>problemów podczas sesji egzaminacyjnych</a:t>
            </a:r>
            <a:endParaRPr lang="en-US" dirty="0"/>
          </a:p>
          <a:p>
            <a:pPr lvl="0" fontAlgn="base"/>
            <a:r>
              <a:rPr lang="pl-PL" dirty="0"/>
              <a:t>kryzysów zdrowia psychicznego (depresja, lęki) </a:t>
            </a:r>
            <a:endParaRPr lang="en-US" dirty="0"/>
          </a:p>
          <a:p>
            <a:pPr lvl="0" fontAlgn="base"/>
            <a:r>
              <a:rPr lang="pl-PL" dirty="0"/>
              <a:t>problemów z poczuciem własnej wartości, spadkiem motywacji bądź zmiennym nastrojem</a:t>
            </a:r>
            <a:endParaRPr lang="en-US" dirty="0"/>
          </a:p>
          <a:p>
            <a:pPr lvl="0" fontAlgn="base"/>
            <a:r>
              <a:rPr lang="pl-PL" dirty="0"/>
              <a:t>przełamywania barier językowych i kulturowych – wsparcie w języku angielskim</a:t>
            </a:r>
          </a:p>
          <a:p>
            <a:pPr lvl="0" fontAlgn="base"/>
            <a:r>
              <a:rPr lang="pl-PL" dirty="0"/>
              <a:t>wparcie w </a:t>
            </a:r>
            <a:r>
              <a:rPr lang="pl-PL"/>
              <a:t>języku migowym</a:t>
            </a:r>
            <a:endParaRPr lang="en-US" dirty="0"/>
          </a:p>
          <a:p>
            <a:r>
              <a:rPr lang="en-US" dirty="0" err="1"/>
              <a:t>wsparcie</a:t>
            </a:r>
            <a:r>
              <a:rPr lang="en-US" dirty="0"/>
              <a:t> </a:t>
            </a:r>
            <a:r>
              <a:rPr lang="en-US" dirty="0" err="1"/>
              <a:t>Osób</a:t>
            </a:r>
            <a:r>
              <a:rPr lang="en-US" dirty="0"/>
              <a:t> z </a:t>
            </a:r>
            <a:r>
              <a:rPr lang="en-US" dirty="0" err="1"/>
              <a:t>Niepełnosprawnościami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5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Kontakt: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Mateusz Kur (psycholog, antropolog kultury)</a:t>
            </a:r>
          </a:p>
          <a:p>
            <a:r>
              <a:rPr lang="pl-PL" dirty="0"/>
              <a:t>E-mail: </a:t>
            </a:r>
            <a:r>
              <a:rPr lang="pl-PL" dirty="0">
                <a:hlinkClick r:id="rId2"/>
              </a:rPr>
              <a:t>m.kur@tnm.org.pl</a:t>
            </a:r>
            <a:endParaRPr lang="pl-PL" dirty="0"/>
          </a:p>
          <a:p>
            <a:r>
              <a:rPr lang="pl-PL" dirty="0"/>
              <a:t>Telefon: +48 516 005 583</a:t>
            </a:r>
          </a:p>
          <a:p>
            <a:r>
              <a:rPr lang="pl-PL" dirty="0"/>
              <a:t>Centrum Wsparcia: ul. Wróblewskiego 25</a:t>
            </a:r>
          </a:p>
          <a:p>
            <a:r>
              <a:rPr lang="pl-PL" dirty="0"/>
              <a:t>Akademik T-22, parter | pok.6.1</a:t>
            </a:r>
          </a:p>
          <a:p>
            <a:r>
              <a:rPr lang="pl-PL" dirty="0"/>
              <a:t>Konsultacje zdalne oraz stacjonarne</a:t>
            </a:r>
          </a:p>
          <a:p>
            <a:r>
              <a:rPr lang="pl-PL" dirty="0"/>
              <a:t>Umawianie konsultacji </a:t>
            </a:r>
            <a:r>
              <a:rPr lang="pl-PL"/>
              <a:t>poprzez aplikację: https://ddo.pwr.edu.pl/dla-studentow/wsparcie-psychologiczne/centrum-konsultacji-psychologicznych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30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151</TotalTime>
  <Words>173</Words>
  <Application>Microsoft Office PowerPoint</Application>
  <PresentationFormat>Pokaz na ekranie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8" baseType="lpstr">
      <vt:lpstr>Brush Script MT</vt:lpstr>
      <vt:lpstr>Constantia</vt:lpstr>
      <vt:lpstr>Franklin Gothic Book</vt:lpstr>
      <vt:lpstr>Rage Italic</vt:lpstr>
      <vt:lpstr>Pinezka</vt:lpstr>
      <vt:lpstr>Kim jestem ?</vt:lpstr>
      <vt:lpstr>Wsparcie dla studentów/pracowników w zakresie: </vt:lpstr>
      <vt:lpstr>Kontakt: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Mateusz Kur</dc:creator>
  <cp:lastModifiedBy>Maria Borkowska</cp:lastModifiedBy>
  <cp:revision>12</cp:revision>
  <dcterms:created xsi:type="dcterms:W3CDTF">2021-02-25T07:43:39Z</dcterms:created>
  <dcterms:modified xsi:type="dcterms:W3CDTF">2022-01-27T13:25:22Z</dcterms:modified>
</cp:coreProperties>
</file>