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700" autoAdjust="0"/>
  </p:normalViewPr>
  <p:slideViewPr>
    <p:cSldViewPr snapToObjects="1">
      <p:cViewPr varScale="1">
        <p:scale>
          <a:sx n="108" d="100"/>
          <a:sy n="108" d="100"/>
        </p:scale>
        <p:origin x="1698" y="114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.student.pwr.edu.p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?page_id=5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ctr"/>
            <a:r>
              <a:rPr lang="pl-PL" sz="4500" dirty="0">
                <a:latin typeface="+mn-lt"/>
              </a:rPr>
              <a:t>Akademiki na </a:t>
            </a:r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Politechnice Wrocławskiej</a:t>
            </a:r>
            <a:endParaRPr lang="en-US" sz="4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Proszę nie róbcie tego…</a:t>
            </a:r>
          </a:p>
          <a:p>
            <a:pPr marL="0" indent="0">
              <a:buNone/>
            </a:pPr>
            <a:r>
              <a:rPr lang="pl-PL" sz="3000" dirty="0">
                <a:solidFill>
                  <a:srgbClr val="FF0000"/>
                </a:solidFill>
              </a:rPr>
              <a:t>możesz stracić 240 zł     z kaucji</a:t>
            </a:r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1592796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8070960" cy="1116124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tego też nie powinniście robić…</a:t>
            </a:r>
          </a:p>
          <a:p>
            <a:pPr marL="0" indent="0">
              <a:buNone/>
            </a:pPr>
            <a:r>
              <a:rPr lang="pl-PL" sz="3000" dirty="0">
                <a:solidFill>
                  <a:srgbClr val="FF0000"/>
                </a:solidFill>
              </a:rPr>
              <a:t>brudne talerze i garnki zostaną wyrzucone !!!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304764"/>
            <a:ext cx="8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4" y="285269"/>
            <a:ext cx="8479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3000" b="0" dirty="0"/>
              <a:t>i tego również… </a:t>
            </a:r>
          </a:p>
          <a:p>
            <a:pPr marL="0" indent="0">
              <a:buNone/>
            </a:pPr>
            <a:r>
              <a:rPr lang="pl-PL" sz="3000" b="0" dirty="0">
                <a:solidFill>
                  <a:srgbClr val="FF0000"/>
                </a:solidFill>
              </a:rPr>
              <a:t>jeśli nie chcesz stracić miejsca w akademiku</a:t>
            </a:r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/>
              <a:t>Dziękuję za Państwa uwagę.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https://jsos.pwr.edu.pl/</a:t>
            </a:r>
          </a:p>
          <a:p>
            <a:pPr marL="0" indent="0">
              <a:buNone/>
            </a:pPr>
            <a:r>
              <a:rPr lang="pl-PL" sz="4000" dirty="0"/>
              <a:t>https://edukacja.pwr.wroc.pl/</a:t>
            </a:r>
          </a:p>
          <a:p>
            <a:pPr marL="0" indent="0">
              <a:buNone/>
            </a:pPr>
            <a:r>
              <a:rPr lang="pl-PL" sz="4000" dirty="0"/>
              <a:t>https://s.student.pwr.edu.pl/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  <a:p>
            <a:pPr marL="0" indent="0">
              <a:buNone/>
            </a:pPr>
            <a:endParaRPr lang="pl-PL" sz="4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/>
              <a:t>Ważne strony: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7C218-6517-4F9D-B70A-1635EB3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1844824"/>
            <a:ext cx="7535862" cy="719138"/>
          </a:xfrm>
        </p:spPr>
        <p:txBody>
          <a:bodyPr/>
          <a:lstStyle/>
          <a:p>
            <a:pPr indent="0"/>
            <a:r>
              <a:rPr lang="pl-PL" dirty="0"/>
              <a:t>    Co zabrać ze sobą do akademika ?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-  </a:t>
            </a:r>
            <a:r>
              <a:rPr lang="pl-PL" sz="2800" dirty="0">
                <a:solidFill>
                  <a:srgbClr val="FF0000"/>
                </a:solidFill>
              </a:rPr>
              <a:t>pościel, kołdrę, poduszkę;</a:t>
            </a:r>
            <a:br>
              <a:rPr lang="pl-PL" sz="2800" dirty="0">
                <a:solidFill>
                  <a:srgbClr val="FF0000"/>
                </a:solidFill>
              </a:rPr>
            </a:br>
            <a:r>
              <a:rPr lang="pl-PL" sz="2800" dirty="0">
                <a:solidFill>
                  <a:srgbClr val="FF0000"/>
                </a:solidFill>
              </a:rPr>
              <a:t>-  naczynia, garnki do gotowania; </a:t>
            </a:r>
            <a:br>
              <a:rPr lang="pl-PL" sz="2800" dirty="0">
                <a:solidFill>
                  <a:srgbClr val="FF0000"/>
                </a:solidFill>
              </a:rPr>
            </a:b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4670209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BA40-EAD2-4DB2-B956-780FD326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44" y="865540"/>
            <a:ext cx="7535862" cy="719138"/>
          </a:xfrm>
        </p:spPr>
        <p:txBody>
          <a:bodyPr/>
          <a:lstStyle/>
          <a:p>
            <a:r>
              <a:rPr lang="pl-PL" dirty="0"/>
              <a:t>Z kim się kontaktować?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3355B4-D305-49A0-93E4-F69225B3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r>
              <a:rPr lang="pl-PL" dirty="0"/>
              <a:t>Kierownik Akademika </a:t>
            </a:r>
          </a:p>
          <a:p>
            <a:endParaRPr lang="pl-PL" dirty="0"/>
          </a:p>
          <a:p>
            <a:r>
              <a:rPr lang="pl-PL" dirty="0"/>
              <a:t>Recepcja Akademika (T15, T22)</a:t>
            </a:r>
          </a:p>
          <a:p>
            <a:endParaRPr lang="pl-PL" dirty="0"/>
          </a:p>
          <a:p>
            <a:r>
              <a:rPr lang="pl-PL" dirty="0"/>
              <a:t>Biuro Informacji Studenckiej</a:t>
            </a:r>
          </a:p>
          <a:p>
            <a:endParaRPr lang="pl-PL" dirty="0"/>
          </a:p>
          <a:p>
            <a:r>
              <a:rPr lang="pl-PL" dirty="0"/>
              <a:t>Dział Współpracy Międzynarodowej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93784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535862" cy="719138"/>
          </a:xfrm>
        </p:spPr>
        <p:txBody>
          <a:bodyPr/>
          <a:lstStyle/>
          <a:p>
            <a:r>
              <a:rPr lang="pl-PL" dirty="0"/>
              <a:t>Proszę zapamiętaj </a:t>
            </a:r>
            <a:r>
              <a:rPr lang="en-US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938" y="1124745"/>
            <a:ext cx="7535862" cy="4922044"/>
          </a:xfrm>
        </p:spPr>
        <p:txBody>
          <a:bodyPr/>
          <a:lstStyle/>
          <a:p>
            <a:r>
              <a:rPr lang="pl-PL" sz="1800" dirty="0"/>
              <a:t>zapoznaj się Regulaminem Akademików Politechniki Wrocławskiej</a:t>
            </a:r>
          </a:p>
          <a:p>
            <a:r>
              <a:rPr lang="pl-PL" sz="1800" dirty="0"/>
              <a:t>nie ma możliwości zmiany akademika </a:t>
            </a:r>
            <a:r>
              <a:rPr lang="pl-PL" sz="1800"/>
              <a:t>i pokoju po zakwaterowaniu</a:t>
            </a:r>
            <a:endParaRPr lang="pl-PL" sz="1800" dirty="0"/>
          </a:p>
          <a:p>
            <a:r>
              <a:rPr lang="pl-PL" sz="1800" dirty="0"/>
              <a:t>wpłać kaucję </a:t>
            </a:r>
            <a:endParaRPr lang="en-US" sz="1800" dirty="0"/>
          </a:p>
          <a:p>
            <a:r>
              <a:rPr lang="pl-PL" sz="1800" dirty="0"/>
              <a:t>podpisz umowę o korzystanie z miejsca w domu studenckim</a:t>
            </a:r>
          </a:p>
          <a:p>
            <a:r>
              <a:rPr lang="pl-PL" sz="1800" dirty="0"/>
              <a:t>opłać swoje miejsce w akademiku do 15 dnia każdego miesiąca </a:t>
            </a:r>
          </a:p>
          <a:p>
            <a:r>
              <a:rPr lang="pl-PL" sz="1800" dirty="0"/>
              <a:t>dbaj o porządek w swoim pokoju i przestrzeni wspólnej, z której korzystasz</a:t>
            </a:r>
          </a:p>
          <a:p>
            <a:r>
              <a:rPr lang="pl-PL" sz="1800" dirty="0"/>
              <a:t>segreguj odpady i wyrzucaj je na zewnątrz akademika, w wyznaczonych do tego miejscach</a:t>
            </a:r>
          </a:p>
          <a:p>
            <a:r>
              <a:rPr lang="pl-PL" sz="1800" dirty="0"/>
              <a:t>szanuj swoje otoczenie i swoich sąsiadów</a:t>
            </a:r>
            <a:r>
              <a:rPr lang="en-US" sz="1800" dirty="0"/>
              <a:t>, </a:t>
            </a:r>
            <a:r>
              <a:rPr lang="pl-PL" sz="1800" dirty="0"/>
              <a:t>szczególnie w czasie ciszy nocnej (23:00 – 7:00)</a:t>
            </a:r>
          </a:p>
          <a:p>
            <a:r>
              <a:rPr lang="pl-PL" sz="1800" dirty="0"/>
              <a:t>trzymaj swoje rzeczy, w swoim pokoju(buty, śmieci, suszarki na pranie)</a:t>
            </a:r>
          </a:p>
          <a:p>
            <a:r>
              <a:rPr lang="pl-PL" sz="1800" dirty="0">
                <a:solidFill>
                  <a:srgbClr val="FF0000"/>
                </a:solidFill>
              </a:rPr>
              <a:t>pamiętaj o zamykaniu na klucz swojego pokoju, modułu gdy wychodzisz</a:t>
            </a: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6E959-4409-44B0-86FD-C99CCAAB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815269"/>
            <a:ext cx="7535862" cy="719138"/>
          </a:xfrm>
        </p:spPr>
        <p:txBody>
          <a:bodyPr/>
          <a:lstStyle/>
          <a:p>
            <a:r>
              <a:rPr lang="pl-PL" dirty="0"/>
              <a:t>Jeśli nie możesz zapłacić kaucji kartą bankową podczas kwaterowania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C721E-2B9E-4511-B1C4-9E5FED8A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Numer konta: 03 1090 2402 0000 0001 3128 5288</a:t>
            </a:r>
          </a:p>
          <a:p>
            <a:pPr marL="0" indent="0">
              <a:buNone/>
            </a:pPr>
            <a:r>
              <a:rPr lang="pl-PL" dirty="0"/>
              <a:t>W tytule przelewu należy podać: imię i nazwisko, numer legitymacji studenckiej, numer akademika.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przypadku wpłaty kaucji przelewem, prosimy o zabranie ze sobą potwierdzenia wpłaty i przedstawienie go Kierownikowi akademika przy kwaterowaniu.</a:t>
            </a:r>
          </a:p>
        </p:txBody>
      </p:sp>
    </p:spTree>
    <p:extLst>
      <p:ext uri="{BB962C8B-B14F-4D97-AF65-F5344CB8AC3E}">
        <p14:creationId xmlns:p14="http://schemas.microsoft.com/office/powerpoint/2010/main" val="398191163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palenie wewnątrz akademików jest zabronione, </a:t>
            </a:r>
            <a:r>
              <a:rPr lang="pl-PL" sz="1800" dirty="0">
                <a:solidFill>
                  <a:srgbClr val="FF0000"/>
                </a:solidFill>
              </a:rPr>
              <a:t>kara za zakrycie czujek to 240 zł;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nie zostawiaj jedzenia bez opieki na włączonej kuchence gazowej, </a:t>
            </a:r>
            <a:r>
              <a:rPr lang="pl-PL" sz="1800" dirty="0">
                <a:solidFill>
                  <a:srgbClr val="FF0000"/>
                </a:solidFill>
              </a:rPr>
              <a:t>wznieca to czujki, załącza się alarm – nieuzasadnione wezwanie straży pożarnej to mandat nawet do 1000 zł. </a:t>
            </a:r>
          </a:p>
          <a:p>
            <a:endParaRPr lang="pl-PL" sz="1800" dirty="0"/>
          </a:p>
          <a:p>
            <a:r>
              <a:rPr lang="pl-PL" sz="1800" dirty="0"/>
              <a:t>studenci potrzebują swojego kabla LAN by korzystać z Internetu w akademikach 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sprawdzaj swoją skrzynkę mailową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https://s.student.pwr.edu.pl/</a:t>
            </a:r>
            <a:r>
              <a:rPr lang="en-US" sz="1800" dirty="0"/>
              <a:t>)</a:t>
            </a:r>
            <a:endParaRPr lang="pl-PL" sz="1800" dirty="0"/>
          </a:p>
          <a:p>
            <a:pPr marL="0" indent="0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r>
              <a:rPr lang="pl-PL" sz="1800" dirty="0">
                <a:solidFill>
                  <a:srgbClr val="FF0000"/>
                </a:solidFill>
              </a:rPr>
              <a:t>w domach studenckich nie ma przechowalni - wykwaterowujesz się – zabierasz wszystkie swoje rzeczy </a:t>
            </a:r>
          </a:p>
          <a:p>
            <a:endParaRPr lang="pl-PL" sz="1800" dirty="0">
              <a:solidFill>
                <a:srgbClr val="FF0000"/>
              </a:solidFill>
            </a:endParaRPr>
          </a:p>
          <a:p>
            <a:endParaRPr lang="pl-PL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E8225-3849-4811-B7A6-9E6647C2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32756"/>
            <a:ext cx="7535862" cy="719138"/>
          </a:xfrm>
        </p:spPr>
        <p:txBody>
          <a:bodyPr/>
          <a:lstStyle/>
          <a:p>
            <a:r>
              <a:rPr lang="pl-PL" dirty="0"/>
              <a:t>Rejestracja pobytu czasowego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D956E2-750E-404D-83EA-6281E487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492896"/>
            <a:ext cx="7535862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przypominamy, że w Polsce istnieje obowiązek rejestracji pobytu czasowego.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aby zarejestrować swój pobyt, należy zgłosić się do Urzędu Miasta z formularzem wniosku o pobyt czasowy, który otrzymacie w swoim akademiku.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obowiązek ten dotyczy nie tylko studentów przebywających w akademikach </a:t>
            </a:r>
            <a:r>
              <a:rPr lang="en-US" dirty="0"/>
              <a:t>!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195574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Wszyscy studenci planujący pobyt w domach studenckich są zobowiązani do zapoznania się zasadami funkcjonowania akademików i przestrzegania tych zasad</a:t>
            </a:r>
            <a:r>
              <a:rPr lang="en-US" sz="2000" dirty="0"/>
              <a:t>.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pl-PL" dirty="0"/>
              <a:t>Dokumenty dostępne na stronie </a:t>
            </a:r>
            <a:r>
              <a:rPr lang="pl-PL" dirty="0">
                <a:hlinkClick r:id="rId2"/>
              </a:rPr>
              <a:t>https://prs.pwr.edu.pl/?page_id=582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Koniecznie weź udział w przyszłorocznej rekrutacji do akademika, za pomocą systemu Edukacja.CL</a:t>
            </a:r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/>
              <a:t>Dokładnie informacje o rekrutacji do akademików pojawią się 05.202</a:t>
            </a:r>
            <a:r>
              <a:rPr lang="pl-PL" sz="3000" dirty="0">
                <a:solidFill>
                  <a:srgbClr val="FF0000"/>
                </a:solidFill>
              </a:rPr>
              <a:t>2</a:t>
            </a:r>
            <a:r>
              <a:rPr lang="pl-PL" sz="3000" dirty="0"/>
              <a:t> na stronie </a:t>
            </a:r>
            <a:r>
              <a:rPr lang="pl-PL" sz="3000" dirty="0">
                <a:hlinkClick r:id="rId2"/>
              </a:rPr>
              <a:t>https://prs.pwr.edu.pl/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5589</TotalTime>
  <Words>524</Words>
  <Application>Microsoft Office PowerPoint</Application>
  <PresentationFormat>Pokaz na ekranie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Akademiki na  Politechnice Wrocławskiej</vt:lpstr>
      <vt:lpstr>    Co zabrać ze sobą do akademika ?  -  pościel, kołdrę, poduszkę; -  naczynia, garnki do gotowania;    </vt:lpstr>
      <vt:lpstr>Z kim się kontaktować?</vt:lpstr>
      <vt:lpstr>Proszę zapamiętaj : </vt:lpstr>
      <vt:lpstr>Jeśli nie możesz zapłacić kaucji kartą bankową podczas kwaterowania :</vt:lpstr>
      <vt:lpstr>Ważne:</vt:lpstr>
      <vt:lpstr>Rejestracja pobytu czasowego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 strony: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Maria Borkowska</cp:lastModifiedBy>
  <cp:revision>349</cp:revision>
  <dcterms:created xsi:type="dcterms:W3CDTF">2007-06-27T10:18:07Z</dcterms:created>
  <dcterms:modified xsi:type="dcterms:W3CDTF">2022-02-10T10:38:09Z</dcterms:modified>
</cp:coreProperties>
</file>